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3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5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2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4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B4E8-53D3-44C3-9AF8-9977506400F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42D1C-458F-4ABC-A6A0-897EA00B0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89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82925" y="1145628"/>
            <a:ext cx="4288221" cy="677918"/>
          </a:xfrm>
        </p:spPr>
        <p:txBody>
          <a:bodyPr>
            <a:noAutofit/>
          </a:bodyPr>
          <a:lstStyle/>
          <a:p>
            <a:r>
              <a:rPr lang="en-US" sz="4000" dirty="0" smtClean="0"/>
              <a:t>Mr. Jacklin</a:t>
            </a:r>
            <a:br>
              <a:rPr lang="en-US" sz="4000" dirty="0" smtClean="0"/>
            </a:br>
            <a:r>
              <a:rPr lang="en-US" sz="4000" dirty="0" smtClean="0"/>
              <a:t>Period 1</a:t>
            </a:r>
            <a:br>
              <a:rPr lang="en-US" sz="4000" dirty="0" smtClean="0"/>
            </a:br>
            <a:r>
              <a:rPr lang="en-US" sz="4000" dirty="0" smtClean="0"/>
              <a:t>5/5/2020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1065" y="79910"/>
            <a:ext cx="7518777" cy="1655379"/>
          </a:xfrm>
        </p:spPr>
        <p:txBody>
          <a:bodyPr>
            <a:normAutofit fontScale="92500"/>
          </a:bodyPr>
          <a:lstStyle/>
          <a:p>
            <a:r>
              <a:rPr lang="en-US" sz="4400" b="1" u="sng" dirty="0" smtClean="0"/>
              <a:t>Food Chain – Tundra Food Chain</a:t>
            </a:r>
          </a:p>
          <a:p>
            <a:r>
              <a:rPr lang="en-US" sz="3200" dirty="0" smtClean="0"/>
              <a:t>Food chains show how energy flows through an ecosystem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1026" name="Picture 2" descr="Image result for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8063"/>
            <a:ext cx="4083310" cy="209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rctic wild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" y="1835086"/>
            <a:ext cx="2476562" cy="185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24" y="3803956"/>
            <a:ext cx="2980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Arctic Wild </a:t>
            </a:r>
            <a:r>
              <a:rPr lang="en-US" sz="2800" dirty="0"/>
              <a:t>F</a:t>
            </a:r>
            <a:r>
              <a:rPr lang="en-US" sz="2800" dirty="0" smtClean="0"/>
              <a:t>lowers</a:t>
            </a:r>
          </a:p>
          <a:p>
            <a:r>
              <a:rPr lang="en-US" sz="2800" dirty="0" smtClean="0"/>
              <a:t>“Producer”</a:t>
            </a:r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2194248" y="2196296"/>
            <a:ext cx="1411190" cy="8513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6" descr="Image result for arctic hare"/>
          <p:cNvSpPr>
            <a:spLocks noChangeAspect="1" noChangeArrowheads="1"/>
          </p:cNvSpPr>
          <p:nvPr/>
        </p:nvSpPr>
        <p:spPr bwMode="auto">
          <a:xfrm>
            <a:off x="5302468" y="18235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65816" y="3608356"/>
            <a:ext cx="3898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Caribou </a:t>
            </a:r>
            <a:endParaRPr lang="en-US" sz="2800" dirty="0" smtClean="0"/>
          </a:p>
          <a:p>
            <a:r>
              <a:rPr lang="en-US" sz="2800" dirty="0" smtClean="0"/>
              <a:t>Primary consumer</a:t>
            </a:r>
          </a:p>
          <a:p>
            <a:r>
              <a:rPr lang="en-US" sz="2800" dirty="0" smtClean="0"/>
              <a:t>“Herbivore”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7117043" y="2128264"/>
            <a:ext cx="1671144" cy="8513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12" descr="Image result for arctic f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94341" y="3338968"/>
            <a:ext cx="3649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Arctic </a:t>
            </a:r>
            <a:r>
              <a:rPr lang="en-US" sz="2800" dirty="0" smtClean="0"/>
              <a:t>Wolf</a:t>
            </a:r>
            <a:endParaRPr lang="en-US" sz="2800" dirty="0" smtClean="0"/>
          </a:p>
          <a:p>
            <a:r>
              <a:rPr lang="en-US" sz="2800" dirty="0" smtClean="0"/>
              <a:t>Secondary Consumer</a:t>
            </a:r>
          </a:p>
          <a:p>
            <a:r>
              <a:rPr lang="en-US" sz="2800" dirty="0" smtClean="0"/>
              <a:t>“Carnivore”  </a:t>
            </a:r>
            <a:endParaRPr lang="en-US" sz="2800" dirty="0"/>
          </a:p>
        </p:txBody>
      </p:sp>
      <p:sp>
        <p:nvSpPr>
          <p:cNvPr id="19" name="Right Arrow 18"/>
          <p:cNvSpPr/>
          <p:nvPr/>
        </p:nvSpPr>
        <p:spPr>
          <a:xfrm rot="6989084">
            <a:off x="10530794" y="3945710"/>
            <a:ext cx="1671144" cy="85133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Image result for arctic wo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93" y="1517214"/>
            <a:ext cx="2876733" cy="18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polar b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38" y="4724572"/>
            <a:ext cx="2636693" cy="16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46835" y="6328297"/>
            <a:ext cx="168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Polar Bear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3002" y="1573919"/>
            <a:ext cx="3396477" cy="19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7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163</TotalTime>
  <Words>39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Mr. Jacklin Period 1 5/5/2020</vt:lpstr>
    </vt:vector>
  </TitlesOfParts>
  <Company>NFCSD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Jacklin Period 2 5/8/2018</dc:title>
  <dc:creator>Louis C. Jacklin</dc:creator>
  <cp:lastModifiedBy>Louis C. Jacklin</cp:lastModifiedBy>
  <cp:revision>12</cp:revision>
  <dcterms:created xsi:type="dcterms:W3CDTF">2018-05-08T13:11:27Z</dcterms:created>
  <dcterms:modified xsi:type="dcterms:W3CDTF">2020-05-05T12:26:00Z</dcterms:modified>
</cp:coreProperties>
</file>